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4" r:id="rId3"/>
    <p:sldId id="276" r:id="rId4"/>
    <p:sldId id="260" r:id="rId5"/>
    <p:sldId id="265" r:id="rId6"/>
    <p:sldId id="263" r:id="rId7"/>
    <p:sldId id="261" r:id="rId8"/>
    <p:sldId id="259" r:id="rId9"/>
    <p:sldId id="268" r:id="rId10"/>
    <p:sldId id="273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221AE4-1B31-4595-97FC-B4CAD435D9FD}" v="1" dt="2023-06-13T08:37:02.5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928A5D-C90C-5B02-AEE8-58B411DAD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6293E5-C88D-CA8B-4793-4236E44C5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9E20FE-B370-0633-E825-EF2182D0A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30B0FF-3536-4A71-3B00-09C7414A3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F49F2B-7881-F74E-CE69-CE92FDB1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6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E86DC2-0BA8-0022-AF4F-981769FE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01A0F26-256F-3174-C902-62E744FEC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743705-0F1E-1D13-D31D-E6C55FAF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46B1F7-7A7A-A862-915E-7CD4C621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C58E1DE-2CC4-DE7E-47AE-FB3572D80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06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114D67-D9BF-A36E-170B-9E835CB1AB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C6D2B58-C9F6-81B0-BD26-25E831BEC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C43922-F152-99D3-2A23-D9F7320C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DA1BD5-9156-DA82-FB53-D79BD2C2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828EBF-AB37-1A2A-7EA6-5A344A269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0388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B0312-EB97-564E-8517-00B9B85B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85E7AB-C37D-5CD9-9C4F-DDD6A2104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AEFB17-00D6-DE67-D590-B3E022F5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C600AE-D603-9404-EEF5-4A98C5429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C34CA1-C989-DDE9-7F5C-726014D6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383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00074-7612-4B48-A031-B6F65785A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AE490-604F-C129-B39E-5C81A15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9B1EDC4-B5F5-A6ED-A927-C38AEAED9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CCEA39-0078-14F7-6283-60F785C9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550659-E493-8FBF-367C-18650B9B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40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39CD2-1781-DDA2-EFEA-18562BD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B19556-CD5A-0C24-BA12-726B4E08A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C7D19D-F0BB-164C-FABF-D1B33768B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6092DA-5C5E-47C4-3528-3F6C91E1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438280-4C16-4587-4273-0E503C96D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354EA8B-999B-8CE8-E170-44F07BFB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08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F31890-76F9-F369-ADDE-194509E0C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6C4C49D-CF52-28FC-9148-6A8779BE5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47F5411-43A5-19C8-198B-BBFA773F1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AE4E720-53C9-FE3E-BC17-71CA6964DD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1CB1020-1110-188C-6222-0F8C3CEF2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80848B0-651F-A9D7-DDD6-47E48470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A04FA61-2DF9-096B-708A-02CADB2CF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CB815A5-B2DF-73FB-9C35-B3AD8B389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79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52635-92B7-D4D9-ADA6-B5BA968F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2DB972-F863-0148-3873-675064562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879EA28-614B-5703-6563-8C34321F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971F45-A283-812E-B150-FD485C7E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82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4ADF8D-5260-10CE-5AED-FF17A4D8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10421B6-D2FE-E734-EB64-96E07E0C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0CADA4-2149-2246-3D1A-B29B490F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9308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6A8BE2-B0B0-F426-C559-2B820303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1011B-3C71-312A-522A-ED4E64C18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6F0E6A-BF0E-BB91-9E3A-A58CC86A6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E99C66-AFE7-E032-518C-99F13D1D9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DE789BB-D36E-9C75-6FD2-206B0D8F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502714-A2A0-9D24-2967-7CBE0E19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224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E8E0F9-6B60-C054-30C2-727414DE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AAB8E04-B585-A152-EF7D-6B9FE5CEF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5BB70F-2A5B-74E4-8E0C-D718094A7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D9CC7C-D480-B236-F909-2BD1C56B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0FD0CF-A200-A849-99C9-B4EC6B5A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F6A5383-F60F-2124-667E-5C7043EA6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094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1DFA5C-0DCB-5AF4-CFFA-198F7933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822E5C-C13B-C0B4-EF13-DC8A47984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B6D0CA-C4F8-2159-649A-E3C76BD6D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1EB1F-E842-4A4A-ABEC-3BEC28C93F14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3C1EA5-05F9-CDA4-83E0-8E0A7E2C3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3DD73B-20ED-AFD3-A694-0C1CB474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55CB3-F1C6-47D2-A997-CF9874B074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319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2A5906-CC1C-3C9C-6EBB-4BC047333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4394"/>
            <a:ext cx="9144000" cy="972767"/>
          </a:xfrm>
        </p:spPr>
        <p:txBody>
          <a:bodyPr>
            <a:normAutofit/>
          </a:bodyPr>
          <a:lstStyle/>
          <a:p>
            <a:r>
              <a:rPr lang="nl-NL" sz="4400" b="1" dirty="0"/>
              <a:t>3.3 Koelen, vriezen en meer</a:t>
            </a:r>
          </a:p>
        </p:txBody>
      </p:sp>
      <p:pic>
        <p:nvPicPr>
          <p:cNvPr id="1026" name="Picture 2" descr="Voedsel veilig bewaren in de koelkast | Voedingsinfo NICE">
            <a:extLst>
              <a:ext uri="{FF2B5EF4-FFF2-40B4-BE49-F238E27FC236}">
                <a16:creationId xmlns:a16="http://schemas.microsoft.com/office/drawing/2014/main" id="{91DF75EB-8336-C780-BDF6-7F5E6AC13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569" y="1500326"/>
            <a:ext cx="7150861" cy="48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6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640111" y="573057"/>
            <a:ext cx="9166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Verpakken onder beschermende atmosfeer</a:t>
            </a:r>
          </a:p>
        </p:txBody>
      </p:sp>
      <p:pic>
        <p:nvPicPr>
          <p:cNvPr id="1026" name="Picture 2" descr="AH Goudse jong belegen 48+ geraspt bestellen | Albert Heijn">
            <a:extLst>
              <a:ext uri="{FF2B5EF4-FFF2-40B4-BE49-F238E27FC236}">
                <a16:creationId xmlns:a16="http://schemas.microsoft.com/office/drawing/2014/main" id="{3E9EDA94-9F48-64B2-ACE9-DBD542B7E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1" y="2024201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I GESNEDEN 5 MM 1 KG | HGC-HANOS Horeca Groothandel">
            <a:extLst>
              <a:ext uri="{FF2B5EF4-FFF2-40B4-BE49-F238E27FC236}">
                <a16:creationId xmlns:a16="http://schemas.microsoft.com/office/drawing/2014/main" id="{3296F52D-D47E-485C-3BEF-2883B0FEB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8501"/>
            <a:ext cx="39433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B12D1E-78B0-C4C3-CDEE-D6CF4943F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578" y="1298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31230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Koelen = kort houdbaar</a:t>
            </a:r>
          </a:p>
        </p:txBody>
      </p:sp>
      <p:pic>
        <p:nvPicPr>
          <p:cNvPr id="1028" name="Picture 4" descr="Je koelkast organizen met koelkast organizers | Stokado">
            <a:extLst>
              <a:ext uri="{FF2B5EF4-FFF2-40B4-BE49-F238E27FC236}">
                <a16:creationId xmlns:a16="http://schemas.microsoft.com/office/drawing/2014/main" id="{2363AEB0-9E9A-7A65-22AB-702C35C1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53" y="1338882"/>
            <a:ext cx="6450431" cy="51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A115B6-57E3-DC09-60D9-DF5482AC0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318" y="2111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584" y="116848"/>
            <a:ext cx="7326264" cy="6480504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C4D487-0BEB-26D1-A0DE-9EF9975FB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30" y="1168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8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4894" y="2686422"/>
            <a:ext cx="1800200" cy="2146250"/>
          </a:xfrm>
        </p:spPr>
        <p:txBody>
          <a:bodyPr>
            <a:normAutofit fontScale="90000"/>
          </a:bodyPr>
          <a:lstStyle/>
          <a:p>
            <a:pPr algn="l"/>
            <a:br>
              <a:rPr lang="nl-NL" dirty="0"/>
            </a:br>
            <a:br>
              <a:rPr lang="nl-NL" dirty="0"/>
            </a:br>
            <a:r>
              <a:rPr lang="nl-NL" dirty="0"/>
              <a:t>*</a:t>
            </a:r>
            <a:br>
              <a:rPr lang="nl-NL" dirty="0"/>
            </a:br>
            <a:r>
              <a:rPr lang="nl-NL" dirty="0"/>
              <a:t>**</a:t>
            </a:r>
            <a:br>
              <a:rPr lang="nl-NL" dirty="0"/>
            </a:br>
            <a:r>
              <a:rPr lang="nl-NL" dirty="0"/>
              <a:t>***	</a:t>
            </a:r>
            <a:r>
              <a:rPr lang="nl-NL" sz="1800" dirty="0"/>
              <a:t> = -18°C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189443"/>
            <a:ext cx="5000402" cy="37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423592" y="764704"/>
            <a:ext cx="665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/>
              <a:t>Invriezen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E85901-20E5-3575-A368-C606AFB64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93" y="273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0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Drogen</a:t>
            </a:r>
          </a:p>
        </p:txBody>
      </p:sp>
      <p:pic>
        <p:nvPicPr>
          <p:cNvPr id="1026" name="Picture 2" descr="Afbeeldingsresultaat voor droge kruide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9" y="1588779"/>
            <a:ext cx="3600400" cy="152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droge kruiden peterseli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03" y="1168211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aardappelpuree poe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1" y="1540258"/>
            <a:ext cx="2014256" cy="294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00" y="4118354"/>
            <a:ext cx="2834085" cy="21636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249" y="3875020"/>
            <a:ext cx="1944216" cy="265032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3128" y="4830936"/>
            <a:ext cx="1812775" cy="1661939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6FE61D-D3F0-ADAB-3B98-2C9FC19F2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059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7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nl-NL" dirty="0"/>
            </a:br>
            <a:r>
              <a:rPr lang="nl-NL" dirty="0"/>
              <a:t>Pekelen</a:t>
            </a:r>
            <a:br>
              <a:rPr lang="nl-NL" dirty="0"/>
            </a:b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1376614"/>
            <a:ext cx="2875107" cy="24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://isolease.nl/wordpress/wp-content/uploads/2013/08/har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3962266"/>
            <a:ext cx="4063354" cy="270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mijnslager.info/images/wetenwaard/Woordenboek/Z/Originelen/zouten-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1529428"/>
            <a:ext cx="2981402" cy="22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FB0CC7-9D75-0945-D0E8-795CF896D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7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Konfijten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4" y="2000250"/>
            <a:ext cx="4364115" cy="327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08" y="2683871"/>
            <a:ext cx="2656392" cy="229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7252080" y="4965559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Minstens 60 % suiker nodig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53B324-C689-B15E-2156-6D6C4E005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46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Roken</a:t>
            </a:r>
          </a:p>
        </p:txBody>
      </p:sp>
      <p:pic>
        <p:nvPicPr>
          <p:cNvPr id="4100" name="Picture 4" descr="https://www.vers-inspiratie.nl/upload/images/slagersvak/Worstmaken/Rookworst/Originelen/RookworstRoken-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17" y="3324225"/>
            <a:ext cx="448049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24" y="1845902"/>
            <a:ext cx="40779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F46566-50D6-0C7C-1779-6160AB34C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535" y="1214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7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434489" y="413420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err="1"/>
              <a:t>Vacumeren</a:t>
            </a:r>
            <a:endParaRPr lang="nl-NL" sz="4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59" y="2531290"/>
            <a:ext cx="4098619" cy="306941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6203" y="1598282"/>
            <a:ext cx="2528286" cy="455697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45C602-D144-32C6-B94A-56494DE7C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872" y="21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5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1E3A636536E41902BEB94D1C71361" ma:contentTypeVersion="15" ma:contentTypeDescription="Een nieuw document maken." ma:contentTypeScope="" ma:versionID="9afb04c8a6b846d38b2bd6e6d7ca461c">
  <xsd:schema xmlns:xsd="http://www.w3.org/2001/XMLSchema" xmlns:xs="http://www.w3.org/2001/XMLSchema" xmlns:p="http://schemas.microsoft.com/office/2006/metadata/properties" xmlns:ns2="9f758fbe-4140-440d-b639-0e33344f3a90" xmlns:ns3="6f167f09-d3e5-4b3c-afb8-50e2cc2b6c90" targetNamespace="http://schemas.microsoft.com/office/2006/metadata/properties" ma:root="true" ma:fieldsID="32328c34f84233f74ab743d912bcd9ab" ns2:_="" ns3:_="">
    <xsd:import namespace="9f758fbe-4140-440d-b639-0e33344f3a90"/>
    <xsd:import namespace="6f167f09-d3e5-4b3c-afb8-50e2cc2b6c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58fbe-4140-440d-b639-0e33344f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46449d-56df-4cba-80bd-3011eb4130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7f09-d3e5-4b3c-afb8-50e2cc2b6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618da7-f1b2-407b-938b-71c3d86ee284}" ma:internalName="TaxCatchAll" ma:readOnly="false" ma:showField="CatchAllData" ma:web="6f167f09-d3e5-4b3c-afb8-50e2cc2b6c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67f09-d3e5-4b3c-afb8-50e2cc2b6c90" xsi:nil="true"/>
    <lcf76f155ced4ddcb4097134ff3c332f xmlns="9f758fbe-4140-440d-b639-0e33344f3a90">
      <Terms xmlns="http://schemas.microsoft.com/office/infopath/2007/PartnerControls"/>
    </lcf76f155ced4ddcb4097134ff3c332f>
    <MediaLengthInSeconds xmlns="9f758fbe-4140-440d-b639-0e33344f3a90" xsi:nil="true"/>
    <SharedWithUsers xmlns="6f167f09-d3e5-4b3c-afb8-50e2cc2b6c90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DD3E4D0-300F-4C36-9E5F-984FF6125C31}"/>
</file>

<file path=customXml/itemProps2.xml><?xml version="1.0" encoding="utf-8"?>
<ds:datastoreItem xmlns:ds="http://schemas.openxmlformats.org/officeDocument/2006/customXml" ds:itemID="{45F04CCB-B558-4936-AD51-2D286B930274}"/>
</file>

<file path=customXml/itemProps3.xml><?xml version="1.0" encoding="utf-8"?>
<ds:datastoreItem xmlns:ds="http://schemas.openxmlformats.org/officeDocument/2006/customXml" ds:itemID="{6A793A52-89A3-49AB-8321-9385F6481C33}"/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43</Words>
  <Application>Microsoft Office PowerPoint</Application>
  <PresentationFormat>Breedbeeld</PresentationFormat>
  <Paragraphs>11</Paragraphs>
  <Slides>10</Slides>
  <Notes>0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3.3 Koelen, vriezen en meer</vt:lpstr>
      <vt:lpstr>Koelen = kort houdbaar</vt:lpstr>
      <vt:lpstr>PowerPoint-presentatie</vt:lpstr>
      <vt:lpstr>  * ** ***  = -18°C  </vt:lpstr>
      <vt:lpstr>Drogen</vt:lpstr>
      <vt:lpstr> Pekelen </vt:lpstr>
      <vt:lpstr>Konfijten</vt:lpstr>
      <vt:lpstr>Roken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Koelen = kort houdbaar</dc:title>
  <dc:creator>Eva Koopman</dc:creator>
  <cp:lastModifiedBy>Eva Koopman</cp:lastModifiedBy>
  <cp:revision>2</cp:revision>
  <dcterms:created xsi:type="dcterms:W3CDTF">2023-02-14T13:06:50Z</dcterms:created>
  <dcterms:modified xsi:type="dcterms:W3CDTF">2023-06-13T08:37:52Z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0x0101004501E3A636536E41902BEB94D1C71361</vt:lpwstr>
  </property>
  <property fmtid="{D5CDD505-2E9C-101B-9397-08002B2CF9AE}" pid="3" name="xd_ProgID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TemplateUrl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GUID">
    <vt:lpwstr>fe579cf2-a75d-4180-9684-064e52db72f8</vt:lpwstr>
  </property>
  <property fmtid="{D5CDD505-2E9C-101B-9397-08002B2CF9AE}" pid="11" name="xd_Signature">
    <vt:bool>false</vt:bool>
  </property>
  <property fmtid="{D5CDD505-2E9C-101B-9397-08002B2CF9AE}" pid="12" name="MediaServiceImageTags">
    <vt:lpwstr/>
  </property>
</Properties>
</file>